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4" r:id="rId6"/>
    <p:sldId id="266" r:id="rId7"/>
    <p:sldId id="276" r:id="rId8"/>
    <p:sldId id="260" r:id="rId9"/>
    <p:sldId id="277" r:id="rId10"/>
    <p:sldId id="262" r:id="rId11"/>
    <p:sldId id="267" r:id="rId12"/>
    <p:sldId id="268" r:id="rId13"/>
    <p:sldId id="261" r:id="rId14"/>
    <p:sldId id="263" r:id="rId15"/>
    <p:sldId id="265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4660"/>
  </p:normalViewPr>
  <p:slideViewPr>
    <p:cSldViewPr>
      <p:cViewPr varScale="1">
        <p:scale>
          <a:sx n="63" d="100"/>
          <a:sy n="63" d="100"/>
        </p:scale>
        <p:origin x="102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8F3A5EC-2051-412C-A6A4-08BC829E47D1}" type="datetimeFigureOut">
              <a:rPr lang="pl-PL" smtClean="0"/>
              <a:t>26.04.2023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6E962A-3729-4633-929C-03D97D359CF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CZY PABIANICE SĄ EKO?</a:t>
            </a:r>
          </a:p>
        </p:txBody>
      </p:sp>
    </p:spTree>
    <p:extLst>
      <p:ext uri="{BB962C8B-B14F-4D97-AF65-F5344CB8AC3E}">
        <p14:creationId xmlns:p14="http://schemas.microsoft.com/office/powerpoint/2010/main" val="221879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971600" y="2276872"/>
            <a:ext cx="3888432" cy="3384376"/>
          </a:xfrm>
        </p:spPr>
        <p:txBody>
          <a:bodyPr>
            <a:noAutofit/>
          </a:bodyPr>
          <a:lstStyle/>
          <a:p>
            <a:r>
              <a:rPr lang="pl-PL" dirty="0"/>
              <a:t>Oznacza to nowsze nieemisyjne, lub nisko-emisyjne samochody wyposażone w lepsze katalizatory, modyfikowane paliwa (np. bezołowiowe), rozbudowę transportu elektrycznego (np. </a:t>
            </a:r>
            <a:r>
              <a:rPr lang="pl-PL" dirty="0" err="1"/>
              <a:t>szynobusy</a:t>
            </a:r>
            <a:r>
              <a:rPr lang="pl-PL" dirty="0"/>
              <a:t>, trolejbusy). Ważna jest także promocja transportu rowerowego.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246189" cy="204177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Inwestowanie w ekologiczne środki transportu i modyfikacja już istniejących.</a:t>
            </a:r>
          </a:p>
        </p:txBody>
      </p:sp>
    </p:spTree>
    <p:extLst>
      <p:ext uri="{BB962C8B-B14F-4D97-AF65-F5344CB8AC3E}">
        <p14:creationId xmlns:p14="http://schemas.microsoft.com/office/powerpoint/2010/main" val="129916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1187624" y="2132856"/>
            <a:ext cx="3308176" cy="3429744"/>
          </a:xfrm>
        </p:spPr>
        <p:txBody>
          <a:bodyPr>
            <a:noAutofit/>
          </a:bodyPr>
          <a:lstStyle/>
          <a:p>
            <a:r>
              <a:rPr lang="pl-PL" dirty="0"/>
              <a:t> proces technologiczny polegający na usuwaniu ze ścieków zanieczyszczeń i osadów oraz substancji chemicznych w nich rozpuszczonych, koloidów i zawiesin. Przy niewielkim obciążeniu zanieczyszczeniami ścieków oczyszczanie dokonuje się samoistnie.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3924180" cy="2044107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Oczyszczalnie ścieków</a:t>
            </a:r>
          </a:p>
        </p:txBody>
      </p:sp>
    </p:spTree>
    <p:extLst>
      <p:ext uri="{BB962C8B-B14F-4D97-AF65-F5344CB8AC3E}">
        <p14:creationId xmlns:p14="http://schemas.microsoft.com/office/powerpoint/2010/main" val="378168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3096344" cy="3096344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512768" cy="1368152"/>
          </a:xfrm>
        </p:spPr>
        <p:txBody>
          <a:bodyPr>
            <a:normAutofit fontScale="90000"/>
          </a:bodyPr>
          <a:lstStyle/>
          <a:p>
            <a:r>
              <a:rPr lang="pl-PL" dirty="0"/>
              <a:t>Ekologiczne oczyszczalnie ścieków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211960" y="2438400"/>
            <a:ext cx="4176464" cy="3124200"/>
          </a:xfrm>
        </p:spPr>
        <p:txBody>
          <a:bodyPr>
            <a:noAutofit/>
          </a:bodyPr>
          <a:lstStyle/>
          <a:p>
            <a:r>
              <a:rPr lang="pl-PL" dirty="0"/>
              <a:t>Ekologiczna oczyszczalnia przydomowa działa na podobnej zasadzie co oczyszczalnia biologiczna. Jest jednak jedna znacząca różnica. Proces oczyszczania tlenowego i beztlenowego zachodzi w oddzielnych miejscach. Pierwszy przebiega w osadniku gnilnym, drugi natomiast w drenażu rozsączającym ułożonym gruncie.</a:t>
            </a:r>
          </a:p>
        </p:txBody>
      </p:sp>
    </p:spTree>
    <p:extLst>
      <p:ext uri="{BB962C8B-B14F-4D97-AF65-F5344CB8AC3E}">
        <p14:creationId xmlns:p14="http://schemas.microsoft.com/office/powerpoint/2010/main" val="338702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ja bym zrobiła </a:t>
            </a:r>
            <a:r>
              <a:rPr lang="pl-PL" dirty="0" smtClean="0"/>
              <a:t>dla poprawy stanu środowiska 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3291407" cy="2905760"/>
          </a:xfrm>
        </p:spPr>
        <p:txBody>
          <a:bodyPr>
            <a:noAutofit/>
          </a:bodyPr>
          <a:lstStyle/>
          <a:p>
            <a:r>
              <a:rPr lang="pl-PL" sz="1800" dirty="0"/>
              <a:t>Pierwszym moim pomysłem na poprawienie i zmniejszenie zanieczyszczeń powietrza w Pabianicach jest posadzenie więcej drzew w terenach </a:t>
            </a:r>
            <a:r>
              <a:rPr lang="pl-PL" sz="1800" dirty="0" smtClean="0"/>
              <a:t>osiedli </a:t>
            </a:r>
            <a:r>
              <a:rPr lang="pl-PL" sz="1800" dirty="0"/>
              <a:t>i dróg. </a:t>
            </a:r>
            <a:r>
              <a:rPr lang="pl-PL" sz="1800" dirty="0" smtClean="0"/>
              <a:t>Zmniejszyłoby </a:t>
            </a:r>
            <a:r>
              <a:rPr lang="pl-PL" sz="1800" dirty="0"/>
              <a:t>to wytwarzanie szkodliwych substancji.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839888" cy="2522959"/>
          </a:xfrm>
        </p:spPr>
      </p:pic>
    </p:spTree>
    <p:extLst>
      <p:ext uri="{BB962C8B-B14F-4D97-AF65-F5344CB8AC3E}">
        <p14:creationId xmlns:p14="http://schemas.microsoft.com/office/powerpoint/2010/main" val="185445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Ogrody miałyby na celu nie tylko oczyszczanie powietrza, </a:t>
            </a:r>
            <a:br>
              <a:rPr lang="pl-PL" dirty="0"/>
            </a:br>
            <a:r>
              <a:rPr lang="pl-PL" dirty="0" smtClean="0"/>
              <a:t>ale </a:t>
            </a:r>
            <a:r>
              <a:rPr lang="pl-PL" dirty="0"/>
              <a:t>także zrekompensowanie zabranych lasów oraz terenów trawiastych na wybudowanie danego budynku.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3677266" cy="206615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Ogrody na dachach</a:t>
            </a:r>
          </a:p>
        </p:txBody>
      </p:sp>
    </p:spTree>
    <p:extLst>
      <p:ext uri="{BB962C8B-B14F-4D97-AF65-F5344CB8AC3E}">
        <p14:creationId xmlns:p14="http://schemas.microsoft.com/office/powerpoint/2010/main" val="3291058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384376" cy="248540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95400"/>
            <a:ext cx="6440760" cy="837456"/>
          </a:xfrm>
        </p:spPr>
        <p:txBody>
          <a:bodyPr>
            <a:normAutofit/>
          </a:bodyPr>
          <a:lstStyle/>
          <a:p>
            <a:r>
              <a:rPr lang="pl-PL" dirty="0" smtClean="0"/>
              <a:t>segregowanie </a:t>
            </a:r>
            <a:r>
              <a:rPr lang="pl-PL" dirty="0"/>
              <a:t>śmieci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427984" y="2178224"/>
            <a:ext cx="3888432" cy="3384376"/>
          </a:xfrm>
        </p:spPr>
        <p:txBody>
          <a:bodyPr>
            <a:noAutofit/>
          </a:bodyPr>
          <a:lstStyle/>
          <a:p>
            <a:r>
              <a:rPr lang="pl-PL" sz="1600" dirty="0"/>
              <a:t>Recykling to silnie powiązana z ochroną środowiska metoda przetwarzania śmieci, dzięki której dbamy o zachowanie równowagi pomiędzy rozwojem naszej cywilizacji, a naturą oraz nie zmniejszamy zasobów naturalnych surowców. Drugim głównym celem recyklingu jest zmniejszenie ilości odpadów. Inaczej mówiąc, recykling to odzyskanie jak największej ilości materiałów i ponowne ich użycie. </a:t>
            </a:r>
          </a:p>
        </p:txBody>
      </p:sp>
    </p:spTree>
    <p:extLst>
      <p:ext uri="{BB962C8B-B14F-4D97-AF65-F5344CB8AC3E}">
        <p14:creationId xmlns:p14="http://schemas.microsoft.com/office/powerpoint/2010/main" val="310188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200" dirty="0" err="1"/>
              <a:t>ŹrÓdła</a:t>
            </a:r>
            <a:r>
              <a:rPr lang="pl-PL" sz="1200" dirty="0"/>
              <a:t> Z </a:t>
            </a:r>
            <a:r>
              <a:rPr lang="pl-PL" sz="1200" dirty="0" err="1"/>
              <a:t>książEK</a:t>
            </a:r>
            <a:r>
              <a:rPr lang="pl-PL" sz="1200" dirty="0"/>
              <a:t>;</a:t>
            </a:r>
            <a:br>
              <a:rPr lang="pl-PL" sz="1200" dirty="0"/>
            </a:br>
            <a:r>
              <a:rPr lang="pl-PL" sz="1200" dirty="0"/>
              <a:t>-ekologia w mieście(rozdział (1,2,3)</a:t>
            </a:r>
            <a:br>
              <a:rPr lang="pl-PL" sz="1200" dirty="0"/>
            </a:br>
            <a:r>
              <a:rPr lang="pl-PL" sz="1200" dirty="0"/>
              <a:t>-książka „energia ze </a:t>
            </a:r>
            <a:r>
              <a:rPr lang="pl-PL" sz="1200" dirty="0" err="1"/>
              <a:t>źrÓdeł</a:t>
            </a:r>
            <a:r>
              <a:rPr lang="pl-PL" sz="1200" dirty="0"/>
              <a:t> </a:t>
            </a:r>
            <a:r>
              <a:rPr lang="pl-PL" sz="1200" dirty="0" err="1"/>
              <a:t>odniawialnych</a:t>
            </a:r>
            <a:r>
              <a:rPr lang="pl-PL" sz="1200" dirty="0"/>
              <a:t> i jej wykorzystanie</a:t>
            </a:r>
            <a:r>
              <a:rPr lang="pl-PL" sz="1200"/>
              <a:t>(autor: </a:t>
            </a:r>
            <a:r>
              <a:rPr lang="pl-PL" sz="1200" dirty="0"/>
              <a:t>GRAŻYNA JASTRZĘBSKA)</a:t>
            </a:r>
            <a:br>
              <a:rPr lang="pl-PL" sz="1200" dirty="0"/>
            </a:br>
            <a:r>
              <a:rPr lang="pl-PL" sz="1200" dirty="0"/>
              <a:t>-zdjęcia brane z </a:t>
            </a:r>
            <a:r>
              <a:rPr lang="pl-PL" sz="1200" dirty="0" err="1"/>
              <a:t>internetu</a:t>
            </a:r>
            <a:endParaRPr lang="pl-PL" sz="1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40284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9592" y="1738536"/>
            <a:ext cx="3524200" cy="3124200"/>
          </a:xfrm>
        </p:spPr>
        <p:txBody>
          <a:bodyPr>
            <a:noAutofit/>
          </a:bodyPr>
          <a:lstStyle/>
          <a:p>
            <a:r>
              <a:rPr lang="pl-PL" sz="1400" dirty="0">
                <a:latin typeface="+mj-lt"/>
              </a:rPr>
              <a:t>dziedzina chemii zajmująca się opisem zjawisk chemicznych zachodzących w środowisku przyrodniczym, związana głównie z trzema podstawowymi matrycami środowiska: atmosferą, wodą i glebą oraz relacjami pomiędzy nimi. </a:t>
            </a:r>
            <a:endParaRPr lang="pl-PL" sz="1400" dirty="0" smtClean="0">
              <a:latin typeface="+mj-lt"/>
            </a:endParaRPr>
          </a:p>
          <a:p>
            <a:r>
              <a:rPr lang="pl-PL" sz="1400" dirty="0">
                <a:latin typeface="+mj-lt"/>
              </a:rPr>
              <a:t>Środowisko – ogół elementów nieożywionych i ożywionych, zarówno naturalnych, jak i powstałych w wyniku działalności człowieka, występujących na określonym obszarze oraz ich wzajemne powiązania, oddziaływania i zależności.</a:t>
            </a:r>
            <a:endParaRPr lang="pl-PL" sz="1400" dirty="0"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pl-PL" dirty="0"/>
              <a:t>Środowisko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3312368" cy="1584176"/>
          </a:xfrm>
        </p:spPr>
      </p:pic>
    </p:spTree>
    <p:extLst>
      <p:ext uri="{BB962C8B-B14F-4D97-AF65-F5344CB8AC3E}">
        <p14:creationId xmlns:p14="http://schemas.microsoft.com/office/powerpoint/2010/main" val="54202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6" y="2492896"/>
            <a:ext cx="3247054" cy="3047677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368752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Środowisko w </a:t>
            </a:r>
            <a:r>
              <a:rPr lang="pl-PL" dirty="0" err="1"/>
              <a:t>pabianicach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648200" y="2348880"/>
            <a:ext cx="3092152" cy="3312368"/>
          </a:xfrm>
        </p:spPr>
        <p:txBody>
          <a:bodyPr>
            <a:noAutofit/>
          </a:bodyPr>
          <a:lstStyle/>
          <a:p>
            <a:r>
              <a:rPr lang="pl-PL" dirty="0"/>
              <a:t>Najczęstszym problemem mieszkańców jest zanieczyszczenie powietrza spowodowane dymami z kominów, fabryk, </a:t>
            </a:r>
            <a:r>
              <a:rPr lang="pl-PL" dirty="0" smtClean="0"/>
              <a:t>spalinami samochodów, </a:t>
            </a:r>
            <a:r>
              <a:rPr lang="pl-PL" dirty="0"/>
              <a:t>które są szkodliwe dla zdrowia i </a:t>
            </a:r>
            <a:r>
              <a:rPr lang="pl-PL" dirty="0" smtClean="0"/>
              <a:t>nieprzyjemne </a:t>
            </a:r>
            <a:r>
              <a:rPr lang="pl-PL" dirty="0"/>
              <a:t>w zapachu.</a:t>
            </a:r>
          </a:p>
        </p:txBody>
      </p:sp>
    </p:spTree>
    <p:extLst>
      <p:ext uri="{BB962C8B-B14F-4D97-AF65-F5344CB8AC3E}">
        <p14:creationId xmlns:p14="http://schemas.microsoft.com/office/powerpoint/2010/main" val="231986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zanieczyszczenie powietrza w </a:t>
            </a:r>
            <a:r>
              <a:rPr lang="pl-PL" dirty="0" err="1"/>
              <a:t>pabianicach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004048" y="2276872"/>
            <a:ext cx="3240360" cy="2905760"/>
          </a:xfrm>
        </p:spPr>
        <p:txBody>
          <a:bodyPr>
            <a:noAutofit/>
          </a:bodyPr>
          <a:lstStyle/>
          <a:p>
            <a:pPr algn="l"/>
            <a:r>
              <a:rPr lang="pl-PL" sz="1800" dirty="0"/>
              <a:t>Dym wytwarzany przez mieszkańców szkodzi zarówno im jak i przyrodzie. Między innymi prowadzi do globalnego ocieplenia, niszczenia roślin, zabija zwierzęta i </a:t>
            </a:r>
            <a:r>
              <a:rPr lang="pl-PL" sz="1800" dirty="0" smtClean="0"/>
              <a:t>sprawia, </a:t>
            </a:r>
            <a:r>
              <a:rPr lang="pl-PL" sz="1800" dirty="0"/>
              <a:t>że </a:t>
            </a:r>
            <a:r>
              <a:rPr lang="pl-PL" sz="1800" dirty="0" smtClean="0"/>
              <a:t>wszyscy </a:t>
            </a:r>
            <a:r>
              <a:rPr lang="pl-PL" sz="1800" dirty="0"/>
              <a:t>są bardziej podatne na choroby.</a:t>
            </a:r>
          </a:p>
          <a:p>
            <a:pPr algn="l"/>
            <a:endParaRPr lang="pl-PL" sz="1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3528392" cy="3384376"/>
          </a:xfrm>
        </p:spPr>
      </p:pic>
    </p:spTree>
    <p:extLst>
      <p:ext uri="{BB962C8B-B14F-4D97-AF65-F5344CB8AC3E}">
        <p14:creationId xmlns:p14="http://schemas.microsoft.com/office/powerpoint/2010/main" val="276385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wody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związek chemiczny o wzorze H</a:t>
            </a:r>
            <a:r>
              <a:rPr lang="pl-PL" sz="1800" baseline="-25000" dirty="0"/>
              <a:t>2</a:t>
            </a:r>
            <a:r>
              <a:rPr lang="pl-PL" sz="1800" dirty="0"/>
              <a:t>O, występujący w warunkach standardowych w stanie ciekłym. Występujące w postaci rzek, stawów, zbiorników wodnych.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3843495" cy="1995661"/>
          </a:xfrm>
        </p:spPr>
      </p:pic>
    </p:spTree>
    <p:extLst>
      <p:ext uri="{BB962C8B-B14F-4D97-AF65-F5344CB8AC3E}">
        <p14:creationId xmlns:p14="http://schemas.microsoft.com/office/powerpoint/2010/main" val="340780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1" y="1196752"/>
            <a:ext cx="2787351" cy="1079088"/>
          </a:xfrm>
        </p:spPr>
        <p:txBody>
          <a:bodyPr/>
          <a:lstStyle/>
          <a:p>
            <a:r>
              <a:rPr lang="pl-PL" dirty="0"/>
              <a:t>Czy wody w </a:t>
            </a:r>
            <a:r>
              <a:rPr lang="pl-PL" dirty="0" err="1"/>
              <a:t>pabianicach</a:t>
            </a:r>
            <a:r>
              <a:rPr lang="pl-PL" dirty="0"/>
              <a:t> są czyste?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3147391" cy="3169384"/>
          </a:xfrm>
        </p:spPr>
        <p:txBody>
          <a:bodyPr>
            <a:noAutofit/>
          </a:bodyPr>
          <a:lstStyle/>
          <a:p>
            <a:r>
              <a:rPr lang="pl-PL" sz="1800" dirty="0"/>
              <a:t>W wielu przypadkach tak ale bywają sytuacje, że wody są zanieczyszczone na przykład śmieciami lub poprzez spuszczanie ścieków lub odpadów.  Dlatego segregacja odpadów jest taka ważna dla przyrody.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3348444" cy="2508101"/>
          </a:xfrm>
        </p:spPr>
      </p:pic>
    </p:spTree>
    <p:extLst>
      <p:ext uri="{BB962C8B-B14F-4D97-AF65-F5344CB8AC3E}">
        <p14:creationId xmlns:p14="http://schemas.microsoft.com/office/powerpoint/2010/main" val="297877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6440760" cy="1813912"/>
          </a:xfrm>
        </p:spPr>
        <p:txBody>
          <a:bodyPr>
            <a:normAutofit/>
          </a:bodyPr>
          <a:lstStyle/>
          <a:p>
            <a:r>
              <a:rPr lang="pl-PL" dirty="0"/>
              <a:t>Jak walczyć z zanieczyszczeniem powietrza?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Ochrona powietrza może być realizowana przez podejmowanie działań takich jak:</a:t>
            </a:r>
          </a:p>
        </p:txBody>
      </p:sp>
    </p:spTree>
    <p:extLst>
      <p:ext uri="{BB962C8B-B14F-4D97-AF65-F5344CB8AC3E}">
        <p14:creationId xmlns:p14="http://schemas.microsoft.com/office/powerpoint/2010/main" val="134149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2842085" cy="288032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368752" cy="1000472"/>
          </a:xfrm>
        </p:spPr>
        <p:txBody>
          <a:bodyPr>
            <a:normAutofit/>
          </a:bodyPr>
          <a:lstStyle/>
          <a:p>
            <a:r>
              <a:rPr lang="pl-PL" sz="2000" dirty="0"/>
              <a:t>Instalowanie wydajnych filtrów kominowych.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/>
              <a:t>Nawet w przypadku starszych technologii urządzenia takie zatrzymują znaczną część zanieczyszczeń, w przypadku nowszych technologii filtry zazwyczaj są montowane seryjnie.</a:t>
            </a:r>
          </a:p>
        </p:txBody>
      </p:sp>
    </p:spTree>
    <p:extLst>
      <p:ext uri="{BB962C8B-B14F-4D97-AF65-F5344CB8AC3E}">
        <p14:creationId xmlns:p14="http://schemas.microsoft.com/office/powerpoint/2010/main" val="31760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827584" y="2438400"/>
            <a:ext cx="3668216" cy="3124200"/>
          </a:xfrm>
        </p:spPr>
        <p:txBody>
          <a:bodyPr>
            <a:noAutofit/>
          </a:bodyPr>
          <a:lstStyle/>
          <a:p>
            <a:r>
              <a:rPr lang="pl-PL" dirty="0"/>
              <a:t>Smog jest niczym innym jak zanieczyszczeniem powietrza. Smog jest w rzeczywistości mieszaniną powstałą w wyniku zanieczyszczeń powietrza wynikających z naszej działalności i niekorzystnych zjawisk atmosferycznych (przede wszystkim mgły). 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smog?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3482624" cy="1956792"/>
          </a:xfrm>
        </p:spPr>
      </p:pic>
    </p:spTree>
    <p:extLst>
      <p:ext uri="{BB962C8B-B14F-4D97-AF65-F5344CB8AC3E}">
        <p14:creationId xmlns:p14="http://schemas.microsoft.com/office/powerpoint/2010/main" val="1147997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0E976A61D8D940A3CF718A22FA7823" ma:contentTypeVersion="17" ma:contentTypeDescription="Utwórz nowy dokument." ma:contentTypeScope="" ma:versionID="067fd66cfab793caadcb496ea2e95fd2">
  <xsd:schema xmlns:xsd="http://www.w3.org/2001/XMLSchema" xmlns:xs="http://www.w3.org/2001/XMLSchema" xmlns:p="http://schemas.microsoft.com/office/2006/metadata/properties" xmlns:ns2="ac40d51c-c83c-490d-8b73-7ca24c45ab6e" xmlns:ns3="8d334f75-000c-49a0-8cf9-2f89a107f1af" targetNamespace="http://schemas.microsoft.com/office/2006/metadata/properties" ma:root="true" ma:fieldsID="5c3fc0d3914035c1a76cbd8b5c58c05f" ns2:_="" ns3:_="">
    <xsd:import namespace="ac40d51c-c83c-490d-8b73-7ca24c45ab6e"/>
    <xsd:import namespace="8d334f75-000c-49a0-8cf9-2f89a107f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0d51c-c83c-490d-8b73-7ca24c45a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c9179282-e8e5-40cd-9704-b9b14dc2a8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34f75-000c-49a0-8cf9-2f89a107f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c7c884-7e46-44c8-b3a5-c249d3f9761a}" ma:internalName="TaxCatchAll" ma:showField="CatchAllData" ma:web="8d334f75-000c-49a0-8cf9-2f89a107f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CD982-DEFF-42A3-A4EF-63842EDC282F}"/>
</file>

<file path=customXml/itemProps2.xml><?xml version="1.0" encoding="utf-8"?>
<ds:datastoreItem xmlns:ds="http://schemas.openxmlformats.org/officeDocument/2006/customXml" ds:itemID="{4DC9220F-FF44-4935-B184-0B94DCDC42EF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223</TotalTime>
  <Words>462</Words>
  <Application>Microsoft Office PowerPoint</Application>
  <PresentationFormat>Pokaz na ekranie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Garamond</vt:lpstr>
      <vt:lpstr>Wingdings</vt:lpstr>
      <vt:lpstr>Ekskluzywny</vt:lpstr>
      <vt:lpstr>CZY PABIANICE SĄ EKO?</vt:lpstr>
      <vt:lpstr>Środowisko </vt:lpstr>
      <vt:lpstr>Środowisko w pabianicach</vt:lpstr>
      <vt:lpstr>zanieczyszczenie powietrza w pabianicach</vt:lpstr>
      <vt:lpstr>wody</vt:lpstr>
      <vt:lpstr>Czy wody w pabianicach są czyste?</vt:lpstr>
      <vt:lpstr>Jak walczyć z zanieczyszczeniem powietrza?</vt:lpstr>
      <vt:lpstr>Instalowanie wydajnych filtrów kominowych. </vt:lpstr>
      <vt:lpstr>Co to smog?</vt:lpstr>
      <vt:lpstr>Inwestowanie w ekologiczne środki transportu i modyfikacja już istniejących.</vt:lpstr>
      <vt:lpstr>Oczyszczalnie ścieków</vt:lpstr>
      <vt:lpstr>Ekologiczne oczyszczalnie ścieków</vt:lpstr>
      <vt:lpstr>Co ja bym zrobiła dla poprawy stanu środowiska ?</vt:lpstr>
      <vt:lpstr>Ogrody na dachach</vt:lpstr>
      <vt:lpstr>segregowanie śmieci </vt:lpstr>
      <vt:lpstr>ŹrÓdła Z książEK; -ekologia w mieście(rozdział (1,2,3) -książka „energia ze źrÓdeł odniawialnych i jej wykorzystanie(autor: GRAŻYNA JASTRZĘBSKA) -zdjęcia brane z internetu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RENATA</dc:creator>
  <cp:lastModifiedBy>Biblioteka</cp:lastModifiedBy>
  <cp:revision>19</cp:revision>
  <dcterms:created xsi:type="dcterms:W3CDTF">2022-12-21T17:21:00Z</dcterms:created>
  <dcterms:modified xsi:type="dcterms:W3CDTF">2023-04-26T08:54:54Z</dcterms:modified>
</cp:coreProperties>
</file>